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4" r:id="rId8"/>
    <p:sldId id="264" r:id="rId9"/>
    <p:sldId id="278" r:id="rId10"/>
    <p:sldId id="266" r:id="rId11"/>
    <p:sldId id="277" r:id="rId12"/>
    <p:sldId id="268" r:id="rId13"/>
    <p:sldId id="276" r:id="rId14"/>
    <p:sldId id="270" r:id="rId15"/>
    <p:sldId id="271" r:id="rId16"/>
    <p:sldId id="273" r:id="rId17"/>
    <p:sldId id="272" r:id="rId1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E71352-81DA-A42C-3F69-3C0B277F1F4E}" name="早冬詩 谷合" initials="早谷" userId="ab1f35b07126863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94257"/>
  </p:normalViewPr>
  <p:slideViewPr>
    <p:cSldViewPr snapToGrid="0">
      <p:cViewPr varScale="1">
        <p:scale>
          <a:sx n="106" d="100"/>
          <a:sy n="106" d="100"/>
        </p:scale>
        <p:origin x="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プレースホルダー 30">
            <a:extLst>
              <a:ext uri="{FF2B5EF4-FFF2-40B4-BE49-F238E27FC236}">
                <a16:creationId xmlns:a16="http://schemas.microsoft.com/office/drawing/2014/main" id="{BB9FAA47-B40C-691A-45CA-0B8144A37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1960" y="2478505"/>
            <a:ext cx="2163337" cy="331602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32" name="テキスト プレースホルダー 30">
            <a:extLst>
              <a:ext uri="{FF2B5EF4-FFF2-40B4-BE49-F238E27FC236}">
                <a16:creationId xmlns:a16="http://schemas.microsoft.com/office/drawing/2014/main" id="{777EAF2F-4A07-D136-85E5-F0CC758120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6540" y="3284621"/>
            <a:ext cx="2753171" cy="288760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33" name="テキスト プレースホルダー 30">
            <a:extLst>
              <a:ext uri="{FF2B5EF4-FFF2-40B4-BE49-F238E27FC236}">
                <a16:creationId xmlns:a16="http://schemas.microsoft.com/office/drawing/2014/main" id="{BDB13EC8-67BE-0990-AC4C-BD7A89353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6540" y="3611935"/>
            <a:ext cx="2753171" cy="288760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34" name="テキスト プレースホルダー 30">
            <a:extLst>
              <a:ext uri="{FF2B5EF4-FFF2-40B4-BE49-F238E27FC236}">
                <a16:creationId xmlns:a16="http://schemas.microsoft.com/office/drawing/2014/main" id="{0CA964A4-6AA1-1F0E-B4DC-6472257600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540" y="3956383"/>
            <a:ext cx="2753171" cy="288760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35" name="テキスト プレースホルダー 30">
            <a:extLst>
              <a:ext uri="{FF2B5EF4-FFF2-40B4-BE49-F238E27FC236}">
                <a16:creationId xmlns:a16="http://schemas.microsoft.com/office/drawing/2014/main" id="{5CFDED8A-F6F2-D791-ED1A-279E0A4193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477" y="4704348"/>
            <a:ext cx="2191697" cy="336885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36" name="テキスト プレースホルダー 30">
            <a:extLst>
              <a:ext uri="{FF2B5EF4-FFF2-40B4-BE49-F238E27FC236}">
                <a16:creationId xmlns:a16="http://schemas.microsoft.com/office/drawing/2014/main" id="{6966941E-C5FA-B699-9C9E-BE5B0A7BBE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0866" y="5735053"/>
            <a:ext cx="2628845" cy="288761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37" name="テキスト プレースホルダー 30">
            <a:extLst>
              <a:ext uri="{FF2B5EF4-FFF2-40B4-BE49-F238E27FC236}">
                <a16:creationId xmlns:a16="http://schemas.microsoft.com/office/drawing/2014/main" id="{328AC124-AB0A-DEAA-A07C-98F22198FA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7657" y="1439378"/>
            <a:ext cx="380666" cy="2343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38" name="テキスト プレースホルダー 30">
            <a:extLst>
              <a:ext uri="{FF2B5EF4-FFF2-40B4-BE49-F238E27FC236}">
                <a16:creationId xmlns:a16="http://schemas.microsoft.com/office/drawing/2014/main" id="{CC6F7003-3564-9E9D-428F-BD47CF1279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83670" y="1439378"/>
            <a:ext cx="380666" cy="2343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39" name="テキスト プレースホルダー 30">
            <a:extLst>
              <a:ext uri="{FF2B5EF4-FFF2-40B4-BE49-F238E27FC236}">
                <a16:creationId xmlns:a16="http://schemas.microsoft.com/office/drawing/2014/main" id="{1FAEB5AE-0438-4555-2716-C4698FB83A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9055" y="1440315"/>
            <a:ext cx="236364" cy="234347"/>
          </a:xfrm>
        </p:spPr>
        <p:txBody>
          <a:bodyPr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ja-JP" altLang="en-US"/>
              <a:t>○</a:t>
            </a:r>
          </a:p>
        </p:txBody>
      </p:sp>
      <p:sp>
        <p:nvSpPr>
          <p:cNvPr id="43" name="テキスト プレースホルダー 30">
            <a:extLst>
              <a:ext uri="{FF2B5EF4-FFF2-40B4-BE49-F238E27FC236}">
                <a16:creationId xmlns:a16="http://schemas.microsoft.com/office/drawing/2014/main" id="{CFE822EA-34AD-2A80-1BB8-49A0C430E4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305" y="2478505"/>
            <a:ext cx="2163337" cy="331602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44" name="テキスト プレースホルダー 30">
            <a:extLst>
              <a:ext uri="{FF2B5EF4-FFF2-40B4-BE49-F238E27FC236}">
                <a16:creationId xmlns:a16="http://schemas.microsoft.com/office/drawing/2014/main" id="{07A92BE9-CDA4-F21B-86AF-F25985EDFF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92885" y="3284621"/>
            <a:ext cx="2753171" cy="288760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45" name="テキスト プレースホルダー 30">
            <a:extLst>
              <a:ext uri="{FF2B5EF4-FFF2-40B4-BE49-F238E27FC236}">
                <a16:creationId xmlns:a16="http://schemas.microsoft.com/office/drawing/2014/main" id="{E7D19A4D-329B-D1C3-99A5-558E1DAF33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92885" y="3611935"/>
            <a:ext cx="2753171" cy="288760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46" name="テキスト プレースホルダー 30">
            <a:extLst>
              <a:ext uri="{FF2B5EF4-FFF2-40B4-BE49-F238E27FC236}">
                <a16:creationId xmlns:a16="http://schemas.microsoft.com/office/drawing/2014/main" id="{2BE6AA56-0C00-2A6D-F1C0-8EB26D3C06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2885" y="3956383"/>
            <a:ext cx="2753171" cy="288760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47" name="テキスト プレースホルダー 30">
            <a:extLst>
              <a:ext uri="{FF2B5EF4-FFF2-40B4-BE49-F238E27FC236}">
                <a16:creationId xmlns:a16="http://schemas.microsoft.com/office/drawing/2014/main" id="{B7B7B55F-832B-242F-714C-6BE4CFE08C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49822" y="4704348"/>
            <a:ext cx="2191697" cy="336885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48" name="テキスト プレースホルダー 30">
            <a:extLst>
              <a:ext uri="{FF2B5EF4-FFF2-40B4-BE49-F238E27FC236}">
                <a16:creationId xmlns:a16="http://schemas.microsoft.com/office/drawing/2014/main" id="{C1868A25-4741-0F1D-1587-58CD11465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17211" y="5735053"/>
            <a:ext cx="2628845" cy="288761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49" name="テキスト プレースホルダー 30">
            <a:extLst>
              <a:ext uri="{FF2B5EF4-FFF2-40B4-BE49-F238E27FC236}">
                <a16:creationId xmlns:a16="http://schemas.microsoft.com/office/drawing/2014/main" id="{4437B634-C5C2-75FC-9F90-7EEEDC0085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44002" y="1439378"/>
            <a:ext cx="380666" cy="2343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50" name="テキスト プレースホルダー 30">
            <a:extLst>
              <a:ext uri="{FF2B5EF4-FFF2-40B4-BE49-F238E27FC236}">
                <a16:creationId xmlns:a16="http://schemas.microsoft.com/office/drawing/2014/main" id="{320A316A-160D-6E68-E085-0ACB6A6E5F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30015" y="1439378"/>
            <a:ext cx="380666" cy="2343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51" name="テキスト プレースホルダー 30">
            <a:extLst>
              <a:ext uri="{FF2B5EF4-FFF2-40B4-BE49-F238E27FC236}">
                <a16:creationId xmlns:a16="http://schemas.microsoft.com/office/drawing/2014/main" id="{9652EDEF-D28E-B551-251D-C0A28D0706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236" y="1440315"/>
            <a:ext cx="236364" cy="234347"/>
          </a:xfrm>
        </p:spPr>
        <p:txBody>
          <a:bodyPr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ja-JP" altLang="en-US"/>
              <a:t>○</a:t>
            </a:r>
          </a:p>
        </p:txBody>
      </p:sp>
      <p:sp>
        <p:nvSpPr>
          <p:cNvPr id="55" name="テキスト プレースホルダー 30">
            <a:extLst>
              <a:ext uri="{FF2B5EF4-FFF2-40B4-BE49-F238E27FC236}">
                <a16:creationId xmlns:a16="http://schemas.microsoft.com/office/drawing/2014/main" id="{6EFBEB8D-CAA9-DB89-CA57-55080F47D36F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4048571" y="3284621"/>
            <a:ext cx="286848" cy="288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56" name="テキスト プレースホルダー 30">
            <a:extLst>
              <a:ext uri="{FF2B5EF4-FFF2-40B4-BE49-F238E27FC236}">
                <a16:creationId xmlns:a16="http://schemas.microsoft.com/office/drawing/2014/main" id="{09EE9D67-064F-A2E0-3C61-6C1B6252B3A2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4048571" y="3620882"/>
            <a:ext cx="286848" cy="288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57" name="テキスト プレースホルダー 30">
            <a:extLst>
              <a:ext uri="{FF2B5EF4-FFF2-40B4-BE49-F238E27FC236}">
                <a16:creationId xmlns:a16="http://schemas.microsoft.com/office/drawing/2014/main" id="{26BB0938-C42D-4AA9-A9A9-9A3A8364708A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4048571" y="3956383"/>
            <a:ext cx="286848" cy="288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58" name="テキスト プレースホルダー 30">
            <a:extLst>
              <a:ext uri="{FF2B5EF4-FFF2-40B4-BE49-F238E27FC236}">
                <a16:creationId xmlns:a16="http://schemas.microsoft.com/office/drawing/2014/main" id="{2D03802F-C427-88F5-66CF-342029A247CF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8672612" y="3284621"/>
            <a:ext cx="286848" cy="288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59" name="テキスト プレースホルダー 30">
            <a:extLst>
              <a:ext uri="{FF2B5EF4-FFF2-40B4-BE49-F238E27FC236}">
                <a16:creationId xmlns:a16="http://schemas.microsoft.com/office/drawing/2014/main" id="{4F308539-2F26-AED8-FBDB-3A14B3A41B4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8672612" y="3620882"/>
            <a:ext cx="286848" cy="288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60" name="テキスト プレースホルダー 30">
            <a:extLst>
              <a:ext uri="{FF2B5EF4-FFF2-40B4-BE49-F238E27FC236}">
                <a16:creationId xmlns:a16="http://schemas.microsoft.com/office/drawing/2014/main" id="{118AD7F1-1D6F-1BD9-E61C-63413E0FB3C7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8672612" y="3956383"/>
            <a:ext cx="286848" cy="288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</p:spTree>
    <p:extLst>
      <p:ext uri="{BB962C8B-B14F-4D97-AF65-F5344CB8AC3E}">
        <p14:creationId xmlns:p14="http://schemas.microsoft.com/office/powerpoint/2010/main" val="155406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0">
            <a:extLst>
              <a:ext uri="{FF2B5EF4-FFF2-40B4-BE49-F238E27FC236}">
                <a16:creationId xmlns:a16="http://schemas.microsoft.com/office/drawing/2014/main" id="{CEDE1E78-34EC-A9AE-207C-1AFBC57176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517" y="1493240"/>
            <a:ext cx="960847" cy="486562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0" name="テキスト プレースホルダー 30">
            <a:extLst>
              <a:ext uri="{FF2B5EF4-FFF2-40B4-BE49-F238E27FC236}">
                <a16:creationId xmlns:a16="http://schemas.microsoft.com/office/drawing/2014/main" id="{030B774E-1857-F1E8-A05B-A46C1DB27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6516" y="2063692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1" name="テキスト プレースホルダー 30">
            <a:extLst>
              <a:ext uri="{FF2B5EF4-FFF2-40B4-BE49-F238E27FC236}">
                <a16:creationId xmlns:a16="http://schemas.microsoft.com/office/drawing/2014/main" id="{084603B8-5F84-A56A-62D2-D11EC3C068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6516" y="2541864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2" name="テキスト プレースホルダー 30">
            <a:extLst>
              <a:ext uri="{FF2B5EF4-FFF2-40B4-BE49-F238E27FC236}">
                <a16:creationId xmlns:a16="http://schemas.microsoft.com/office/drawing/2014/main" id="{05B44A31-5040-D2E1-7E3B-E36D5FF8F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516" y="3005818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3" name="テキスト プレースホルダー 30">
            <a:extLst>
              <a:ext uri="{FF2B5EF4-FFF2-40B4-BE49-F238E27FC236}">
                <a16:creationId xmlns:a16="http://schemas.microsoft.com/office/drawing/2014/main" id="{02A2D006-CBF0-8760-77C3-06428EE5E4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6517" y="3483145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4" name="テキスト プレースホルダー 30">
            <a:extLst>
              <a:ext uri="{FF2B5EF4-FFF2-40B4-BE49-F238E27FC236}">
                <a16:creationId xmlns:a16="http://schemas.microsoft.com/office/drawing/2014/main" id="{188FB6DB-7D84-0491-30F4-8EC334BED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56517" y="4080277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6" name="テキスト プレースホルダー 30">
            <a:extLst>
              <a:ext uri="{FF2B5EF4-FFF2-40B4-BE49-F238E27FC236}">
                <a16:creationId xmlns:a16="http://schemas.microsoft.com/office/drawing/2014/main" id="{F3096FC2-3F4A-8190-F7D1-A8BEB60F80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56515" y="1198770"/>
            <a:ext cx="960847" cy="21058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7" name="テキスト プレースホルダー 30">
            <a:extLst>
              <a:ext uri="{FF2B5EF4-FFF2-40B4-BE49-F238E27FC236}">
                <a16:creationId xmlns:a16="http://schemas.microsoft.com/office/drawing/2014/main" id="{92710BA8-8B5B-F55C-BD22-CA6084B67C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2230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18" name="テキスト プレースホルダー 30">
            <a:extLst>
              <a:ext uri="{FF2B5EF4-FFF2-40B4-BE49-F238E27FC236}">
                <a16:creationId xmlns:a16="http://schemas.microsoft.com/office/drawing/2014/main" id="{0E7161DA-3D7B-4409-9623-49346A8266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9454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19" name="テキスト プレースホルダー 30">
            <a:extLst>
              <a:ext uri="{FF2B5EF4-FFF2-40B4-BE49-F238E27FC236}">
                <a16:creationId xmlns:a16="http://schemas.microsoft.com/office/drawing/2014/main" id="{D8DDD172-EAA5-E5B6-7D6B-B90397ECCB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0998" y="931683"/>
            <a:ext cx="236364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ja-JP" altLang="en-US"/>
              <a:t>○</a:t>
            </a:r>
          </a:p>
        </p:txBody>
      </p:sp>
      <p:sp>
        <p:nvSpPr>
          <p:cNvPr id="25" name="テキスト プレースホルダー 30">
            <a:extLst>
              <a:ext uri="{FF2B5EF4-FFF2-40B4-BE49-F238E27FC236}">
                <a16:creationId xmlns:a16="http://schemas.microsoft.com/office/drawing/2014/main" id="{FC972C43-9B57-03EC-F0E8-2FB768BF9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39327" y="1493240"/>
            <a:ext cx="960847" cy="486562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26" name="テキスト プレースホルダー 30">
            <a:extLst>
              <a:ext uri="{FF2B5EF4-FFF2-40B4-BE49-F238E27FC236}">
                <a16:creationId xmlns:a16="http://schemas.microsoft.com/office/drawing/2014/main" id="{D760740C-32A1-C975-0E26-661766250F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39326" y="2063692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27" name="テキスト プレースホルダー 30">
            <a:extLst>
              <a:ext uri="{FF2B5EF4-FFF2-40B4-BE49-F238E27FC236}">
                <a16:creationId xmlns:a16="http://schemas.microsoft.com/office/drawing/2014/main" id="{DD82C819-A08A-CA83-6366-592837AE4A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39326" y="2541864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28" name="テキスト プレースホルダー 30">
            <a:extLst>
              <a:ext uri="{FF2B5EF4-FFF2-40B4-BE49-F238E27FC236}">
                <a16:creationId xmlns:a16="http://schemas.microsoft.com/office/drawing/2014/main" id="{504EBB31-8DC3-7A9F-8F96-ACF121E318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39326" y="3005818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29" name="テキスト プレースホルダー 30">
            <a:extLst>
              <a:ext uri="{FF2B5EF4-FFF2-40B4-BE49-F238E27FC236}">
                <a16:creationId xmlns:a16="http://schemas.microsoft.com/office/drawing/2014/main" id="{BCE6114E-8CB9-42DD-9FB0-4537D6C07E6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39327" y="3483145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30" name="テキスト プレースホルダー 30">
            <a:extLst>
              <a:ext uri="{FF2B5EF4-FFF2-40B4-BE49-F238E27FC236}">
                <a16:creationId xmlns:a16="http://schemas.microsoft.com/office/drawing/2014/main" id="{83449544-633A-D7FA-97A2-DC2451DAD4B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39327" y="4080277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31" name="テキスト プレースホルダー 30">
            <a:extLst>
              <a:ext uri="{FF2B5EF4-FFF2-40B4-BE49-F238E27FC236}">
                <a16:creationId xmlns:a16="http://schemas.microsoft.com/office/drawing/2014/main" id="{828B557B-36E1-F88B-6EBD-9FB7D534EF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39325" y="1198770"/>
            <a:ext cx="960847" cy="21058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32" name="テキスト プレースホルダー 30">
            <a:extLst>
              <a:ext uri="{FF2B5EF4-FFF2-40B4-BE49-F238E27FC236}">
                <a16:creationId xmlns:a16="http://schemas.microsoft.com/office/drawing/2014/main" id="{88F91D09-660A-1B5D-59A6-73C2DCD114D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25040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33" name="テキスト プレースホルダー 30">
            <a:extLst>
              <a:ext uri="{FF2B5EF4-FFF2-40B4-BE49-F238E27FC236}">
                <a16:creationId xmlns:a16="http://schemas.microsoft.com/office/drawing/2014/main" id="{5C812AD6-D437-2D76-EE73-816D390C88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92264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34" name="テキスト プレースホルダー 30">
            <a:extLst>
              <a:ext uri="{FF2B5EF4-FFF2-40B4-BE49-F238E27FC236}">
                <a16:creationId xmlns:a16="http://schemas.microsoft.com/office/drawing/2014/main" id="{1E109F3B-541D-4A63-983D-1F8205E1CB8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63808" y="931683"/>
            <a:ext cx="236364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ja-JP" altLang="en-US"/>
              <a:t>○</a:t>
            </a:r>
          </a:p>
        </p:txBody>
      </p:sp>
      <p:sp>
        <p:nvSpPr>
          <p:cNvPr id="64" name="テキスト プレースホルダー 30">
            <a:extLst>
              <a:ext uri="{FF2B5EF4-FFF2-40B4-BE49-F238E27FC236}">
                <a16:creationId xmlns:a16="http://schemas.microsoft.com/office/drawing/2014/main" id="{F9F9E384-C7C4-EF4F-0DE7-490E3A62DCF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34981" y="1493240"/>
            <a:ext cx="960847" cy="486562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65" name="テキスト プレースホルダー 30">
            <a:extLst>
              <a:ext uri="{FF2B5EF4-FFF2-40B4-BE49-F238E27FC236}">
                <a16:creationId xmlns:a16="http://schemas.microsoft.com/office/drawing/2014/main" id="{C3A5EF84-AC30-DE53-4E5F-37A0613127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34980" y="2063692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66" name="テキスト プレースホルダー 30">
            <a:extLst>
              <a:ext uri="{FF2B5EF4-FFF2-40B4-BE49-F238E27FC236}">
                <a16:creationId xmlns:a16="http://schemas.microsoft.com/office/drawing/2014/main" id="{65FA24DF-00A6-7086-9150-31DB0A7692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34980" y="2541864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67" name="テキスト プレースホルダー 30">
            <a:extLst>
              <a:ext uri="{FF2B5EF4-FFF2-40B4-BE49-F238E27FC236}">
                <a16:creationId xmlns:a16="http://schemas.microsoft.com/office/drawing/2014/main" id="{782C19C2-4DA4-12CC-32BD-A483F8ED88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34980" y="3005818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68" name="テキスト プレースホルダー 30">
            <a:extLst>
              <a:ext uri="{FF2B5EF4-FFF2-40B4-BE49-F238E27FC236}">
                <a16:creationId xmlns:a16="http://schemas.microsoft.com/office/drawing/2014/main" id="{AF751580-38C7-B929-9C08-36A604286B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34981" y="3483145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69" name="テキスト プレースホルダー 30">
            <a:extLst>
              <a:ext uri="{FF2B5EF4-FFF2-40B4-BE49-F238E27FC236}">
                <a16:creationId xmlns:a16="http://schemas.microsoft.com/office/drawing/2014/main" id="{B55286A2-102A-DFDC-3F80-B105C5B0D1D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34981" y="4080277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70" name="テキスト プレースホルダー 30">
            <a:extLst>
              <a:ext uri="{FF2B5EF4-FFF2-40B4-BE49-F238E27FC236}">
                <a16:creationId xmlns:a16="http://schemas.microsoft.com/office/drawing/2014/main" id="{9C55823B-2365-B334-91EC-39FEA2D08F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34979" y="1198770"/>
            <a:ext cx="960847" cy="21058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71" name="テキスト プレースホルダー 30">
            <a:extLst>
              <a:ext uri="{FF2B5EF4-FFF2-40B4-BE49-F238E27FC236}">
                <a16:creationId xmlns:a16="http://schemas.microsoft.com/office/drawing/2014/main" id="{E5B0AE97-D040-A66F-D112-0E6D54803E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820694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72" name="テキスト プレースホルダー 30">
            <a:extLst>
              <a:ext uri="{FF2B5EF4-FFF2-40B4-BE49-F238E27FC236}">
                <a16:creationId xmlns:a16="http://schemas.microsoft.com/office/drawing/2014/main" id="{4D604DF4-1AA3-0223-B0DD-A17334578A4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187918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73" name="テキスト プレースホルダー 30">
            <a:extLst>
              <a:ext uri="{FF2B5EF4-FFF2-40B4-BE49-F238E27FC236}">
                <a16:creationId xmlns:a16="http://schemas.microsoft.com/office/drawing/2014/main" id="{7BF8C01D-2F26-5FAE-D7BC-3DA7FDC339E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59462" y="931683"/>
            <a:ext cx="236364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ja-JP" altLang="en-US"/>
              <a:t>○</a:t>
            </a:r>
          </a:p>
        </p:txBody>
      </p:sp>
      <p:sp>
        <p:nvSpPr>
          <p:cNvPr id="77" name="テキスト プレースホルダー 30">
            <a:extLst>
              <a:ext uri="{FF2B5EF4-FFF2-40B4-BE49-F238E27FC236}">
                <a16:creationId xmlns:a16="http://schemas.microsoft.com/office/drawing/2014/main" id="{185E1A90-DC19-391C-25E6-2676EDD46B6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931950" y="1493240"/>
            <a:ext cx="960847" cy="486562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78" name="テキスト プレースホルダー 30">
            <a:extLst>
              <a:ext uri="{FF2B5EF4-FFF2-40B4-BE49-F238E27FC236}">
                <a16:creationId xmlns:a16="http://schemas.microsoft.com/office/drawing/2014/main" id="{04645897-755A-7215-65E3-0001A4C2A80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31949" y="2063692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79" name="テキスト プレースホルダー 30">
            <a:extLst>
              <a:ext uri="{FF2B5EF4-FFF2-40B4-BE49-F238E27FC236}">
                <a16:creationId xmlns:a16="http://schemas.microsoft.com/office/drawing/2014/main" id="{3933AD91-C3B2-BF77-AF75-EFF208E99EA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31949" y="2541864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80" name="テキスト プレースホルダー 30">
            <a:extLst>
              <a:ext uri="{FF2B5EF4-FFF2-40B4-BE49-F238E27FC236}">
                <a16:creationId xmlns:a16="http://schemas.microsoft.com/office/drawing/2014/main" id="{32A3E15A-C6A5-8B06-B589-D8C1B5157C1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931949" y="3005818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81" name="テキスト プレースホルダー 30">
            <a:extLst>
              <a:ext uri="{FF2B5EF4-FFF2-40B4-BE49-F238E27FC236}">
                <a16:creationId xmlns:a16="http://schemas.microsoft.com/office/drawing/2014/main" id="{64F12DF1-EE47-5F19-15BD-9B28FC739E9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931950" y="3483145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82" name="テキスト プレースホルダー 30">
            <a:extLst>
              <a:ext uri="{FF2B5EF4-FFF2-40B4-BE49-F238E27FC236}">
                <a16:creationId xmlns:a16="http://schemas.microsoft.com/office/drawing/2014/main" id="{B53E4F33-EF53-BB8F-83FA-24B3B6F61E3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931950" y="4080277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83" name="テキスト プレースホルダー 30">
            <a:extLst>
              <a:ext uri="{FF2B5EF4-FFF2-40B4-BE49-F238E27FC236}">
                <a16:creationId xmlns:a16="http://schemas.microsoft.com/office/drawing/2014/main" id="{A837C90E-718F-C4AC-EC59-A63B355318C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931948" y="1198770"/>
            <a:ext cx="960847" cy="21058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84" name="テキスト プレースホルダー 30">
            <a:extLst>
              <a:ext uri="{FF2B5EF4-FFF2-40B4-BE49-F238E27FC236}">
                <a16:creationId xmlns:a16="http://schemas.microsoft.com/office/drawing/2014/main" id="{3B80797F-CEE6-3DB4-B450-56EFA6110C5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17663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85" name="テキスト プレースホルダー 30">
            <a:extLst>
              <a:ext uri="{FF2B5EF4-FFF2-40B4-BE49-F238E27FC236}">
                <a16:creationId xmlns:a16="http://schemas.microsoft.com/office/drawing/2014/main" id="{BEFCA9F0-C7E2-B52B-F3F1-36241C3653E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284887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86" name="テキスト プレースホルダー 30">
            <a:extLst>
              <a:ext uri="{FF2B5EF4-FFF2-40B4-BE49-F238E27FC236}">
                <a16:creationId xmlns:a16="http://schemas.microsoft.com/office/drawing/2014/main" id="{BC554235-C280-E7A3-DD5B-00E1B065A2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656431" y="931683"/>
            <a:ext cx="236364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ja-JP" altLang="en-US"/>
              <a:t>○</a:t>
            </a:r>
          </a:p>
        </p:txBody>
      </p:sp>
      <p:sp>
        <p:nvSpPr>
          <p:cNvPr id="90" name="テキスト プレースホルダー 30">
            <a:extLst>
              <a:ext uri="{FF2B5EF4-FFF2-40B4-BE49-F238E27FC236}">
                <a16:creationId xmlns:a16="http://schemas.microsoft.com/office/drawing/2014/main" id="{8B25D5CC-9EE2-FBE5-B970-3807DA81CAA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014760" y="1493240"/>
            <a:ext cx="960847" cy="486562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91" name="テキスト プレースホルダー 30">
            <a:extLst>
              <a:ext uri="{FF2B5EF4-FFF2-40B4-BE49-F238E27FC236}">
                <a16:creationId xmlns:a16="http://schemas.microsoft.com/office/drawing/2014/main" id="{95079437-33DB-44A4-973B-D85693F96DD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014759" y="2063692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92" name="テキスト プレースホルダー 30">
            <a:extLst>
              <a:ext uri="{FF2B5EF4-FFF2-40B4-BE49-F238E27FC236}">
                <a16:creationId xmlns:a16="http://schemas.microsoft.com/office/drawing/2014/main" id="{603CC835-B610-5D5D-4091-64156D8AD88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014759" y="2541864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93" name="テキスト プレースホルダー 30">
            <a:extLst>
              <a:ext uri="{FF2B5EF4-FFF2-40B4-BE49-F238E27FC236}">
                <a16:creationId xmlns:a16="http://schemas.microsoft.com/office/drawing/2014/main" id="{6C9C3668-6964-E251-24B6-7BF797D728A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014759" y="3005818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94" name="テキスト プレースホルダー 30">
            <a:extLst>
              <a:ext uri="{FF2B5EF4-FFF2-40B4-BE49-F238E27FC236}">
                <a16:creationId xmlns:a16="http://schemas.microsoft.com/office/drawing/2014/main" id="{D7CC8451-3A5D-82AB-3758-902E9AC4DFC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014760" y="3483145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95" name="テキスト プレースホルダー 30">
            <a:extLst>
              <a:ext uri="{FF2B5EF4-FFF2-40B4-BE49-F238E27FC236}">
                <a16:creationId xmlns:a16="http://schemas.microsoft.com/office/drawing/2014/main" id="{7136CD81-132A-CAC1-DA6D-177F7A6FFCD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014760" y="4080277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96" name="テキスト プレースホルダー 30">
            <a:extLst>
              <a:ext uri="{FF2B5EF4-FFF2-40B4-BE49-F238E27FC236}">
                <a16:creationId xmlns:a16="http://schemas.microsoft.com/office/drawing/2014/main" id="{CA5A6557-4847-5AC9-5AED-FC6C16C912B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014758" y="1198770"/>
            <a:ext cx="960847" cy="21058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97" name="テキスト プレースホルダー 30">
            <a:extLst>
              <a:ext uri="{FF2B5EF4-FFF2-40B4-BE49-F238E27FC236}">
                <a16:creationId xmlns:a16="http://schemas.microsoft.com/office/drawing/2014/main" id="{EA69E24A-C43A-ABBE-83BA-247FEB2F0F2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000473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98" name="テキスト プレースホルダー 30">
            <a:extLst>
              <a:ext uri="{FF2B5EF4-FFF2-40B4-BE49-F238E27FC236}">
                <a16:creationId xmlns:a16="http://schemas.microsoft.com/office/drawing/2014/main" id="{9F6A4E71-3FC1-7D14-AC25-6D30EB3F28A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367697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99" name="テキスト プレースホルダー 30">
            <a:extLst>
              <a:ext uri="{FF2B5EF4-FFF2-40B4-BE49-F238E27FC236}">
                <a16:creationId xmlns:a16="http://schemas.microsoft.com/office/drawing/2014/main" id="{DF4004EC-D153-91EB-4A6C-98C909A3FB0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739241" y="931683"/>
            <a:ext cx="236364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ja-JP" altLang="en-US"/>
              <a:t>○</a:t>
            </a:r>
          </a:p>
        </p:txBody>
      </p:sp>
      <p:sp>
        <p:nvSpPr>
          <p:cNvPr id="103" name="テキスト プレースホルダー 30">
            <a:extLst>
              <a:ext uri="{FF2B5EF4-FFF2-40B4-BE49-F238E27FC236}">
                <a16:creationId xmlns:a16="http://schemas.microsoft.com/office/drawing/2014/main" id="{458C6EDD-DC51-0DD8-2A38-9E7A14DDE734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110414" y="1493240"/>
            <a:ext cx="960847" cy="486562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04" name="テキスト プレースホルダー 30">
            <a:extLst>
              <a:ext uri="{FF2B5EF4-FFF2-40B4-BE49-F238E27FC236}">
                <a16:creationId xmlns:a16="http://schemas.microsoft.com/office/drawing/2014/main" id="{55B63E34-3635-E402-C5B5-774245D38E4A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110413" y="2063692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05" name="テキスト プレースホルダー 30">
            <a:extLst>
              <a:ext uri="{FF2B5EF4-FFF2-40B4-BE49-F238E27FC236}">
                <a16:creationId xmlns:a16="http://schemas.microsoft.com/office/drawing/2014/main" id="{4486A29D-A2A8-B64D-45D3-E53AB7B2AF6E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110413" y="2541864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06" name="テキスト プレースホルダー 30">
            <a:extLst>
              <a:ext uri="{FF2B5EF4-FFF2-40B4-BE49-F238E27FC236}">
                <a16:creationId xmlns:a16="http://schemas.microsoft.com/office/drawing/2014/main" id="{9366A767-5E15-58AA-1BE4-AE354BEF449A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110413" y="3005818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07" name="テキスト プレースホルダー 30">
            <a:extLst>
              <a:ext uri="{FF2B5EF4-FFF2-40B4-BE49-F238E27FC236}">
                <a16:creationId xmlns:a16="http://schemas.microsoft.com/office/drawing/2014/main" id="{5BECFDB4-30E8-7F0B-C20F-AF1E88D4C912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110414" y="3483145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08" name="テキスト プレースホルダー 30">
            <a:extLst>
              <a:ext uri="{FF2B5EF4-FFF2-40B4-BE49-F238E27FC236}">
                <a16:creationId xmlns:a16="http://schemas.microsoft.com/office/drawing/2014/main" id="{584E6E6C-FDB3-D419-852B-6AB88A08D9E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110414" y="4080277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09" name="テキスト プレースホルダー 30">
            <a:extLst>
              <a:ext uri="{FF2B5EF4-FFF2-40B4-BE49-F238E27FC236}">
                <a16:creationId xmlns:a16="http://schemas.microsoft.com/office/drawing/2014/main" id="{B167A5CF-830E-093F-5D5B-D5B6F45629C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110412" y="1198770"/>
            <a:ext cx="960847" cy="21058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10" name="テキスト プレースホルダー 30">
            <a:extLst>
              <a:ext uri="{FF2B5EF4-FFF2-40B4-BE49-F238E27FC236}">
                <a16:creationId xmlns:a16="http://schemas.microsoft.com/office/drawing/2014/main" id="{F1503A9A-4128-98E5-846F-ED839C99988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096127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111" name="テキスト プレースホルダー 30">
            <a:extLst>
              <a:ext uri="{FF2B5EF4-FFF2-40B4-BE49-F238E27FC236}">
                <a16:creationId xmlns:a16="http://schemas.microsoft.com/office/drawing/2014/main" id="{F6069F19-CEDD-D55C-EA6B-50ADF5B2904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463351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112" name="テキスト プレースホルダー 30">
            <a:extLst>
              <a:ext uri="{FF2B5EF4-FFF2-40B4-BE49-F238E27FC236}">
                <a16:creationId xmlns:a16="http://schemas.microsoft.com/office/drawing/2014/main" id="{69B4DBD2-D323-2539-A64C-1D9EE9A4D9D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834895" y="931683"/>
            <a:ext cx="236364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ja-JP" altLang="en-US"/>
              <a:t>○</a:t>
            </a:r>
          </a:p>
        </p:txBody>
      </p:sp>
      <p:sp>
        <p:nvSpPr>
          <p:cNvPr id="116" name="テキスト プレースホルダー 30">
            <a:extLst>
              <a:ext uri="{FF2B5EF4-FFF2-40B4-BE49-F238E27FC236}">
                <a16:creationId xmlns:a16="http://schemas.microsoft.com/office/drawing/2014/main" id="{F2118CB5-DCD0-D09C-5E09-EDB273FF14FC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184025" y="1493240"/>
            <a:ext cx="960847" cy="486562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17" name="テキスト プレースホルダー 30">
            <a:extLst>
              <a:ext uri="{FF2B5EF4-FFF2-40B4-BE49-F238E27FC236}">
                <a16:creationId xmlns:a16="http://schemas.microsoft.com/office/drawing/2014/main" id="{D58E5217-DA53-9FC1-23D3-7905A45B0322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184024" y="2063692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18" name="テキスト プレースホルダー 30">
            <a:extLst>
              <a:ext uri="{FF2B5EF4-FFF2-40B4-BE49-F238E27FC236}">
                <a16:creationId xmlns:a16="http://schemas.microsoft.com/office/drawing/2014/main" id="{60952A9D-CAF5-3724-008C-502F7708C25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184024" y="2541864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19" name="テキスト プレースホルダー 30">
            <a:extLst>
              <a:ext uri="{FF2B5EF4-FFF2-40B4-BE49-F238E27FC236}">
                <a16:creationId xmlns:a16="http://schemas.microsoft.com/office/drawing/2014/main" id="{AEA84750-70FB-8947-BD01-D4D7084D0F85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184024" y="3005818"/>
            <a:ext cx="729633" cy="394282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20" name="テキスト プレースホルダー 30">
            <a:extLst>
              <a:ext uri="{FF2B5EF4-FFF2-40B4-BE49-F238E27FC236}">
                <a16:creationId xmlns:a16="http://schemas.microsoft.com/office/drawing/2014/main" id="{ACDEF40D-E624-DBE2-78C1-406D0F51E9CD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184025" y="3483145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21" name="テキスト プレースホルダー 30">
            <a:extLst>
              <a:ext uri="{FF2B5EF4-FFF2-40B4-BE49-F238E27FC236}">
                <a16:creationId xmlns:a16="http://schemas.microsoft.com/office/drawing/2014/main" id="{1CB92D61-6071-DB1A-D22E-AD492FDA4AC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8184025" y="4080277"/>
            <a:ext cx="960847" cy="548923"/>
          </a:xfrm>
        </p:spPr>
        <p:txBody>
          <a:bodyPr anchor="ctr">
            <a:normAutofit/>
          </a:bodyPr>
          <a:lstStyle>
            <a:lvl1pPr marL="0" indent="0" algn="l">
              <a:buNone/>
              <a:defRPr sz="7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22" name="テキスト プレースホルダー 30">
            <a:extLst>
              <a:ext uri="{FF2B5EF4-FFF2-40B4-BE49-F238E27FC236}">
                <a16:creationId xmlns:a16="http://schemas.microsoft.com/office/drawing/2014/main" id="{8BE7B0C7-E3B8-99DC-139F-94E2EF181033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8184023" y="1198770"/>
            <a:ext cx="960847" cy="21058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23" name="テキスト プレースホルダー 30">
            <a:extLst>
              <a:ext uri="{FF2B5EF4-FFF2-40B4-BE49-F238E27FC236}">
                <a16:creationId xmlns:a16="http://schemas.microsoft.com/office/drawing/2014/main" id="{33F9BC51-32F9-66A3-A50D-96AE0166B668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169738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124" name="テキスト プレースホルダー 30">
            <a:extLst>
              <a:ext uri="{FF2B5EF4-FFF2-40B4-BE49-F238E27FC236}">
                <a16:creationId xmlns:a16="http://schemas.microsoft.com/office/drawing/2014/main" id="{B4E3C9B2-0A77-2E8E-34EE-F353E5C8B7E5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536962" y="931683"/>
            <a:ext cx="380666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125" name="テキスト プレースホルダー 30">
            <a:extLst>
              <a:ext uri="{FF2B5EF4-FFF2-40B4-BE49-F238E27FC236}">
                <a16:creationId xmlns:a16="http://schemas.microsoft.com/office/drawing/2014/main" id="{7DDB5C87-CCFE-C5D8-BFA5-C9D39B7A3BEC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8908506" y="931683"/>
            <a:ext cx="236364" cy="145511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ja-JP" altLang="en-US"/>
              <a:t>○</a:t>
            </a:r>
          </a:p>
        </p:txBody>
      </p:sp>
      <p:sp>
        <p:nvSpPr>
          <p:cNvPr id="129" name="テキスト プレースホルダー 30">
            <a:extLst>
              <a:ext uri="{FF2B5EF4-FFF2-40B4-BE49-F238E27FC236}">
                <a16:creationId xmlns:a16="http://schemas.microsoft.com/office/drawing/2014/main" id="{7347D17A-6890-A606-B847-A47DCFBD25BB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758716" y="5223850"/>
            <a:ext cx="2941456" cy="298764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30" name="テキスト プレースホルダー 30">
            <a:extLst>
              <a:ext uri="{FF2B5EF4-FFF2-40B4-BE49-F238E27FC236}">
                <a16:creationId xmlns:a16="http://schemas.microsoft.com/office/drawing/2014/main" id="{800018FB-260A-F05F-801F-5475FE02433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758716" y="5935370"/>
            <a:ext cx="2941456" cy="298764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31" name="テキスト プレースホルダー 30">
            <a:extLst>
              <a:ext uri="{FF2B5EF4-FFF2-40B4-BE49-F238E27FC236}">
                <a16:creationId xmlns:a16="http://schemas.microsoft.com/office/drawing/2014/main" id="{79EDB7DF-395A-524C-B30D-AAA482FF3713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3962134" y="5224664"/>
            <a:ext cx="2941456" cy="298764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32" name="テキスト プレースホルダー 30">
            <a:extLst>
              <a:ext uri="{FF2B5EF4-FFF2-40B4-BE49-F238E27FC236}">
                <a16:creationId xmlns:a16="http://schemas.microsoft.com/office/drawing/2014/main" id="{47327142-8D10-2341-A516-AB8BE089E7ED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3962134" y="5936184"/>
            <a:ext cx="2941456" cy="298764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33" name="テキスト プレースホルダー 30">
            <a:extLst>
              <a:ext uri="{FF2B5EF4-FFF2-40B4-BE49-F238E27FC236}">
                <a16:creationId xmlns:a16="http://schemas.microsoft.com/office/drawing/2014/main" id="{5DC3AE65-1457-F2CD-78C6-B2C645D8358B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7244080" y="5269118"/>
            <a:ext cx="1764119" cy="9469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35" name="テキスト プレースホルダー 30">
            <a:extLst>
              <a:ext uri="{FF2B5EF4-FFF2-40B4-BE49-F238E27FC236}">
                <a16:creationId xmlns:a16="http://schemas.microsoft.com/office/drawing/2014/main" id="{24D55566-371E-5164-C2F7-3A86CC2D68A2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2441712" y="2305878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37" name="テキスト プレースホルダー 30">
            <a:extLst>
              <a:ext uri="{FF2B5EF4-FFF2-40B4-BE49-F238E27FC236}">
                <a16:creationId xmlns:a16="http://schemas.microsoft.com/office/drawing/2014/main" id="{91F4612E-4D63-1E18-B1F5-FCEFA5186584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2441711" y="2787862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38" name="テキスト プレースホルダー 30">
            <a:extLst>
              <a:ext uri="{FF2B5EF4-FFF2-40B4-BE49-F238E27FC236}">
                <a16:creationId xmlns:a16="http://schemas.microsoft.com/office/drawing/2014/main" id="{556AE87C-33B7-44A3-4485-B1F9CA3E223A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2441710" y="3236255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39" name="テキスト プレースホルダー 30">
            <a:extLst>
              <a:ext uri="{FF2B5EF4-FFF2-40B4-BE49-F238E27FC236}">
                <a16:creationId xmlns:a16="http://schemas.microsoft.com/office/drawing/2014/main" id="{CBDDB61F-84AD-DBFE-4114-F393D232986B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3525823" y="2305878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40" name="テキスト プレースホルダー 30">
            <a:extLst>
              <a:ext uri="{FF2B5EF4-FFF2-40B4-BE49-F238E27FC236}">
                <a16:creationId xmlns:a16="http://schemas.microsoft.com/office/drawing/2014/main" id="{13C0D808-84B5-FC55-0E17-6F15F534DBB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3525822" y="2787862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41" name="テキスト プレースホルダー 30">
            <a:extLst>
              <a:ext uri="{FF2B5EF4-FFF2-40B4-BE49-F238E27FC236}">
                <a16:creationId xmlns:a16="http://schemas.microsoft.com/office/drawing/2014/main" id="{CF6A9E2D-DAAA-C170-35C8-7B644910FFEA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3525821" y="3236255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42" name="テキスト プレースホルダー 30">
            <a:extLst>
              <a:ext uri="{FF2B5EF4-FFF2-40B4-BE49-F238E27FC236}">
                <a16:creationId xmlns:a16="http://schemas.microsoft.com/office/drawing/2014/main" id="{7D1849CE-E007-BA4C-7EB9-D1044C6455C1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4619524" y="2305878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43" name="テキスト プレースホルダー 30">
            <a:extLst>
              <a:ext uri="{FF2B5EF4-FFF2-40B4-BE49-F238E27FC236}">
                <a16:creationId xmlns:a16="http://schemas.microsoft.com/office/drawing/2014/main" id="{78C8384B-9E5E-68C6-78EF-C6C4D3924655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4619523" y="2787862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44" name="テキスト プレースホルダー 30">
            <a:extLst>
              <a:ext uri="{FF2B5EF4-FFF2-40B4-BE49-F238E27FC236}">
                <a16:creationId xmlns:a16="http://schemas.microsoft.com/office/drawing/2014/main" id="{3EBD23B4-08D0-D77A-794F-2BC4EC68262B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4619522" y="3236255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45" name="テキスト プレースホルダー 30">
            <a:extLst>
              <a:ext uri="{FF2B5EF4-FFF2-40B4-BE49-F238E27FC236}">
                <a16:creationId xmlns:a16="http://schemas.microsoft.com/office/drawing/2014/main" id="{8CAAC976-6A06-D566-F032-97CA2F573406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5702337" y="2305878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46" name="テキスト プレースホルダー 30">
            <a:extLst>
              <a:ext uri="{FF2B5EF4-FFF2-40B4-BE49-F238E27FC236}">
                <a16:creationId xmlns:a16="http://schemas.microsoft.com/office/drawing/2014/main" id="{2E22F9F6-FAB2-1065-C1F7-B9C62881C3D8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5702336" y="2787862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47" name="テキスト プレースホルダー 30">
            <a:extLst>
              <a:ext uri="{FF2B5EF4-FFF2-40B4-BE49-F238E27FC236}">
                <a16:creationId xmlns:a16="http://schemas.microsoft.com/office/drawing/2014/main" id="{9270AE6F-D60D-D35D-2C41-7F242E47E33E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5702335" y="3236255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48" name="テキスト プレースホルダー 30">
            <a:extLst>
              <a:ext uri="{FF2B5EF4-FFF2-40B4-BE49-F238E27FC236}">
                <a16:creationId xmlns:a16="http://schemas.microsoft.com/office/drawing/2014/main" id="{89A867DE-5182-6ED4-4127-482EFE0CCADA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6791566" y="2305878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49" name="テキスト プレースホルダー 30">
            <a:extLst>
              <a:ext uri="{FF2B5EF4-FFF2-40B4-BE49-F238E27FC236}">
                <a16:creationId xmlns:a16="http://schemas.microsoft.com/office/drawing/2014/main" id="{81D305B7-88FB-6F33-BD50-94D0FB1575D5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6791565" y="2787862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50" name="テキスト プレースホルダー 30">
            <a:extLst>
              <a:ext uri="{FF2B5EF4-FFF2-40B4-BE49-F238E27FC236}">
                <a16:creationId xmlns:a16="http://schemas.microsoft.com/office/drawing/2014/main" id="{183A8CF0-4ABF-2041-B14C-4332CEE68FC1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6791564" y="3236255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51" name="テキスト プレースホルダー 30">
            <a:extLst>
              <a:ext uri="{FF2B5EF4-FFF2-40B4-BE49-F238E27FC236}">
                <a16:creationId xmlns:a16="http://schemas.microsoft.com/office/drawing/2014/main" id="{04260C09-503B-4BE3-04D7-D9B6F3FC3E3C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8968680" y="2305878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52" name="テキスト プレースホルダー 30">
            <a:extLst>
              <a:ext uri="{FF2B5EF4-FFF2-40B4-BE49-F238E27FC236}">
                <a16:creationId xmlns:a16="http://schemas.microsoft.com/office/drawing/2014/main" id="{6E0BC764-7536-D518-305A-F951E6026083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8968679" y="2787862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53" name="テキスト プレースホルダー 30">
            <a:extLst>
              <a:ext uri="{FF2B5EF4-FFF2-40B4-BE49-F238E27FC236}">
                <a16:creationId xmlns:a16="http://schemas.microsoft.com/office/drawing/2014/main" id="{48323AEA-53F7-BB3E-B27C-C26E7BDC5C9E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8968678" y="3236255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54" name="テキスト プレースホルダー 30">
            <a:extLst>
              <a:ext uri="{FF2B5EF4-FFF2-40B4-BE49-F238E27FC236}">
                <a16:creationId xmlns:a16="http://schemas.microsoft.com/office/drawing/2014/main" id="{56935AAA-EFC0-A55F-1116-94FDEEDBC798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7876200" y="2305878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55" name="テキスト プレースホルダー 30">
            <a:extLst>
              <a:ext uri="{FF2B5EF4-FFF2-40B4-BE49-F238E27FC236}">
                <a16:creationId xmlns:a16="http://schemas.microsoft.com/office/drawing/2014/main" id="{CA623046-8881-C00A-89CA-3BF11A91E9E9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7876199" y="2787862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  <p:sp>
        <p:nvSpPr>
          <p:cNvPr id="156" name="テキスト プレースホルダー 30">
            <a:extLst>
              <a:ext uri="{FF2B5EF4-FFF2-40B4-BE49-F238E27FC236}">
                <a16:creationId xmlns:a16="http://schemas.microsoft.com/office/drawing/2014/main" id="{BE43719F-CD28-E219-78F2-D7E3B9044DBC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7876198" y="3236255"/>
            <a:ext cx="135835" cy="128643"/>
          </a:xfrm>
        </p:spPr>
        <p:txBody>
          <a:bodyPr lIns="9000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pPr lvl="0"/>
            <a:r>
              <a:rPr kumimoji="1" lang="ja-JP" altLang="en-US"/>
              <a:t>ー</a:t>
            </a:r>
          </a:p>
        </p:txBody>
      </p:sp>
    </p:spTree>
    <p:extLst>
      <p:ext uri="{BB962C8B-B14F-4D97-AF65-F5344CB8AC3E}">
        <p14:creationId xmlns:p14="http://schemas.microsoft.com/office/powerpoint/2010/main" val="1303643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ふみだしのまとめ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30">
            <a:extLst>
              <a:ext uri="{FF2B5EF4-FFF2-40B4-BE49-F238E27FC236}">
                <a16:creationId xmlns:a16="http://schemas.microsoft.com/office/drawing/2014/main" id="{7C501381-DA5C-7D95-895B-C627B2882D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5504" y="1584960"/>
            <a:ext cx="2907792" cy="585216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  <a:endParaRPr kumimoji="1" lang="en-US" altLang="ja-JP" dirty="0"/>
          </a:p>
        </p:txBody>
      </p:sp>
      <p:sp>
        <p:nvSpPr>
          <p:cNvPr id="7" name="テキスト プレースホルダー 30">
            <a:extLst>
              <a:ext uri="{FF2B5EF4-FFF2-40B4-BE49-F238E27FC236}">
                <a16:creationId xmlns:a16="http://schemas.microsoft.com/office/drawing/2014/main" id="{AA1A579D-CC18-E820-048D-95E4EF859D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3312" y="2313912"/>
            <a:ext cx="1133856" cy="423191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8" name="テキスト プレースホルダー 30">
            <a:extLst>
              <a:ext uri="{FF2B5EF4-FFF2-40B4-BE49-F238E27FC236}">
                <a16:creationId xmlns:a16="http://schemas.microsoft.com/office/drawing/2014/main" id="{2DE4EA9E-6F86-F0FA-6973-C317A73E61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9440" y="2305248"/>
            <a:ext cx="1133856" cy="423191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9" name="テキスト プレースホルダー 30">
            <a:extLst>
              <a:ext uri="{FF2B5EF4-FFF2-40B4-BE49-F238E27FC236}">
                <a16:creationId xmlns:a16="http://schemas.microsoft.com/office/drawing/2014/main" id="{17369684-0CC1-C371-642C-8E4DE2EF29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808" y="3740379"/>
            <a:ext cx="3712464" cy="1038885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0" name="テキスト プレースホルダー 30">
            <a:extLst>
              <a:ext uri="{FF2B5EF4-FFF2-40B4-BE49-F238E27FC236}">
                <a16:creationId xmlns:a16="http://schemas.microsoft.com/office/drawing/2014/main" id="{53F03EB1-83AE-C0FC-EC3B-79DC6E1FC3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9424" y="1584960"/>
            <a:ext cx="2907792" cy="585216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1" name="テキスト プレースホルダー 30">
            <a:extLst>
              <a:ext uri="{FF2B5EF4-FFF2-40B4-BE49-F238E27FC236}">
                <a16:creationId xmlns:a16="http://schemas.microsoft.com/office/drawing/2014/main" id="{04E26DAF-4868-5F47-B04A-05F7F40FC2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7232" y="2313912"/>
            <a:ext cx="1133856" cy="423191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2" name="テキスト プレースホルダー 30">
            <a:extLst>
              <a:ext uri="{FF2B5EF4-FFF2-40B4-BE49-F238E27FC236}">
                <a16:creationId xmlns:a16="http://schemas.microsoft.com/office/drawing/2014/main" id="{4B77FF52-018E-0868-B41F-9A5F06F55E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3360" y="2305248"/>
            <a:ext cx="1133856" cy="423191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3" name="テキスト プレースホルダー 30">
            <a:extLst>
              <a:ext uri="{FF2B5EF4-FFF2-40B4-BE49-F238E27FC236}">
                <a16:creationId xmlns:a16="http://schemas.microsoft.com/office/drawing/2014/main" id="{649AA6AE-EC41-0B41-F3FD-D03DF01752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3728" y="3740379"/>
            <a:ext cx="3712464" cy="1038885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4" name="テキスト プレースホルダー 30">
            <a:extLst>
              <a:ext uri="{FF2B5EF4-FFF2-40B4-BE49-F238E27FC236}">
                <a16:creationId xmlns:a16="http://schemas.microsoft.com/office/drawing/2014/main" id="{20B02668-9B27-64DE-F05C-99839C234D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55648" y="5437631"/>
            <a:ext cx="7034784" cy="58521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8" name="テキスト プレースホルダー 30">
            <a:extLst>
              <a:ext uri="{FF2B5EF4-FFF2-40B4-BE49-F238E27FC236}">
                <a16:creationId xmlns:a16="http://schemas.microsoft.com/office/drawing/2014/main" id="{C07EE3E9-EE02-0863-4F0E-0A3137F2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63" y="867924"/>
            <a:ext cx="286000" cy="145511"/>
          </a:xfrm>
        </p:spPr>
        <p:txBody>
          <a:bodyPr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19" name="テキスト プレースホルダー 30">
            <a:extLst>
              <a:ext uri="{FF2B5EF4-FFF2-40B4-BE49-F238E27FC236}">
                <a16:creationId xmlns:a16="http://schemas.microsoft.com/office/drawing/2014/main" id="{E433E9B6-66D5-05E9-7BA7-7A84DCD3C6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163" y="867924"/>
            <a:ext cx="286000" cy="145511"/>
          </a:xfrm>
        </p:spPr>
        <p:txBody>
          <a:bodyPr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20" name="テキスト プレースホルダー 30">
            <a:extLst>
              <a:ext uri="{FF2B5EF4-FFF2-40B4-BE49-F238E27FC236}">
                <a16:creationId xmlns:a16="http://schemas.microsoft.com/office/drawing/2014/main" id="{8547F872-B22F-5342-5463-C6A8A25939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4399" y="867924"/>
            <a:ext cx="236364" cy="145511"/>
          </a:xfrm>
        </p:spPr>
        <p:txBody>
          <a:bodyPr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ja-JP" altLang="en-US"/>
              <a:t>○</a:t>
            </a:r>
          </a:p>
        </p:txBody>
      </p:sp>
      <p:sp>
        <p:nvSpPr>
          <p:cNvPr id="21" name="テキスト プレースホルダー 30">
            <a:extLst>
              <a:ext uri="{FF2B5EF4-FFF2-40B4-BE49-F238E27FC236}">
                <a16:creationId xmlns:a16="http://schemas.microsoft.com/office/drawing/2014/main" id="{52129E7F-F93E-DB5B-32DD-0C36DD4763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98248" y="867924"/>
            <a:ext cx="286000" cy="145511"/>
          </a:xfrm>
        </p:spPr>
        <p:txBody>
          <a:bodyPr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22" name="テキスト プレースホルダー 30">
            <a:extLst>
              <a:ext uri="{FF2B5EF4-FFF2-40B4-BE49-F238E27FC236}">
                <a16:creationId xmlns:a16="http://schemas.microsoft.com/office/drawing/2014/main" id="{FC43EB5B-8BA7-21E0-0680-DA9D766C6F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84248" y="867924"/>
            <a:ext cx="286000" cy="145511"/>
          </a:xfrm>
        </p:spPr>
        <p:txBody>
          <a:bodyPr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23" name="テキスト プレースホルダー 30">
            <a:extLst>
              <a:ext uri="{FF2B5EF4-FFF2-40B4-BE49-F238E27FC236}">
                <a16:creationId xmlns:a16="http://schemas.microsoft.com/office/drawing/2014/main" id="{FE0D253E-B554-43BF-6E27-45CFE2FB49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05484" y="867924"/>
            <a:ext cx="236364" cy="145511"/>
          </a:xfrm>
        </p:spPr>
        <p:txBody>
          <a:bodyPr anchor="ctr">
            <a:noAutofit/>
          </a:bodyPr>
          <a:lstStyle>
            <a:lvl1pPr marL="0" indent="0" algn="ctr">
              <a:buNone/>
              <a:defRPr sz="700"/>
            </a:lvl1pPr>
          </a:lstStyle>
          <a:p>
            <a:pPr lvl="0"/>
            <a:r>
              <a:rPr kumimoji="1" lang="ja-JP" altLang="en-US"/>
              <a:t>○</a:t>
            </a:r>
          </a:p>
        </p:txBody>
      </p:sp>
    </p:spTree>
    <p:extLst>
      <p:ext uri="{BB962C8B-B14F-4D97-AF65-F5344CB8AC3E}">
        <p14:creationId xmlns:p14="http://schemas.microsoft.com/office/powerpoint/2010/main" val="3142192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フレーム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30">
            <a:extLst>
              <a:ext uri="{FF2B5EF4-FFF2-40B4-BE49-F238E27FC236}">
                <a16:creationId xmlns:a16="http://schemas.microsoft.com/office/drawing/2014/main" id="{03147102-47FB-6A5C-81D8-68051768F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6072" y="1802924"/>
            <a:ext cx="1133856" cy="550311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7" name="テキスト プレースホルダー 30">
            <a:extLst>
              <a:ext uri="{FF2B5EF4-FFF2-40B4-BE49-F238E27FC236}">
                <a16:creationId xmlns:a16="http://schemas.microsoft.com/office/drawing/2014/main" id="{B0F4511B-0507-70BF-0BCA-DDF86B706D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54577" y="2237712"/>
            <a:ext cx="1133856" cy="550311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8" name="テキスト プレースホルダー 30">
            <a:extLst>
              <a:ext uri="{FF2B5EF4-FFF2-40B4-BE49-F238E27FC236}">
                <a16:creationId xmlns:a16="http://schemas.microsoft.com/office/drawing/2014/main" id="{065C65B1-C094-2E06-CC17-D8C1995299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7567" y="2237711"/>
            <a:ext cx="1133856" cy="550311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9" name="テキスト プレースホルダー 30">
            <a:extLst>
              <a:ext uri="{FF2B5EF4-FFF2-40B4-BE49-F238E27FC236}">
                <a16:creationId xmlns:a16="http://schemas.microsoft.com/office/drawing/2014/main" id="{237C1D61-2991-A6FC-9D38-E51A907B4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3450" y="3429000"/>
            <a:ext cx="1133856" cy="550311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0" name="テキスト プレースホルダー 30">
            <a:extLst>
              <a:ext uri="{FF2B5EF4-FFF2-40B4-BE49-F238E27FC236}">
                <a16:creationId xmlns:a16="http://schemas.microsoft.com/office/drawing/2014/main" id="{3F3172F6-558B-DFD2-A815-52C70015A0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1505" y="3312967"/>
            <a:ext cx="1133856" cy="550311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1" name="テキスト プレースホルダー 30">
            <a:extLst>
              <a:ext uri="{FF2B5EF4-FFF2-40B4-BE49-F238E27FC236}">
                <a16:creationId xmlns:a16="http://schemas.microsoft.com/office/drawing/2014/main" id="{12FE4C0F-3CFC-697D-AEC7-90B7A4108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4577" y="4522693"/>
            <a:ext cx="1133856" cy="550311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2" name="テキスト プレースホルダー 30">
            <a:extLst>
              <a:ext uri="{FF2B5EF4-FFF2-40B4-BE49-F238E27FC236}">
                <a16:creationId xmlns:a16="http://schemas.microsoft.com/office/drawing/2014/main" id="{F090565D-11BD-6029-565C-E089334FCF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7567" y="4522693"/>
            <a:ext cx="1133856" cy="550311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3" name="テキスト プレースホルダー 30">
            <a:extLst>
              <a:ext uri="{FF2B5EF4-FFF2-40B4-BE49-F238E27FC236}">
                <a16:creationId xmlns:a16="http://schemas.microsoft.com/office/drawing/2014/main" id="{42543A1C-8B0E-1F67-6149-BDD8518C1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6072" y="4954018"/>
            <a:ext cx="1133856" cy="550311"/>
          </a:xfrm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kumimoji="1" lang="ja-JP" altLang="en-US"/>
              <a:t>テキストを入力</a:t>
            </a:r>
          </a:p>
        </p:txBody>
      </p:sp>
      <p:sp>
        <p:nvSpPr>
          <p:cNvPr id="14" name="テキスト プレースホルダー 30">
            <a:extLst>
              <a:ext uri="{FF2B5EF4-FFF2-40B4-BE49-F238E27FC236}">
                <a16:creationId xmlns:a16="http://schemas.microsoft.com/office/drawing/2014/main" id="{151FD114-E521-8DAF-2F67-A667B9FC11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165" y="482415"/>
            <a:ext cx="380666" cy="2343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15" name="テキスト プレースホルダー 30">
            <a:extLst>
              <a:ext uri="{FF2B5EF4-FFF2-40B4-BE49-F238E27FC236}">
                <a16:creationId xmlns:a16="http://schemas.microsoft.com/office/drawing/2014/main" id="{18C6DDF8-54EA-16FB-DE46-9C6F34FE5D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6178" y="482415"/>
            <a:ext cx="380666" cy="2343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/>
          </a:p>
        </p:txBody>
      </p:sp>
      <p:sp>
        <p:nvSpPr>
          <p:cNvPr id="16" name="テキスト プレースホルダー 30">
            <a:extLst>
              <a:ext uri="{FF2B5EF4-FFF2-40B4-BE49-F238E27FC236}">
                <a16:creationId xmlns:a16="http://schemas.microsoft.com/office/drawing/2014/main" id="{FC90E4F8-EAED-6B26-05D4-E752718EBE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97813" y="483352"/>
            <a:ext cx="236364" cy="23434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kumimoji="1" lang="ja-JP" altLang="en-US"/>
              <a:t>○</a:t>
            </a:r>
          </a:p>
        </p:txBody>
      </p:sp>
      <p:sp>
        <p:nvSpPr>
          <p:cNvPr id="17" name="テキスト プレースホルダー 30">
            <a:extLst>
              <a:ext uri="{FF2B5EF4-FFF2-40B4-BE49-F238E27FC236}">
                <a16:creationId xmlns:a16="http://schemas.microsoft.com/office/drawing/2014/main" id="{D916EA0A-5581-A3EC-C705-0B5CC30BEF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18206" y="482414"/>
            <a:ext cx="510922" cy="2343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966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6273-3728-484D-A735-1D6C1AF7DBF7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3463-0578-064E-BCE8-43FE6A7701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70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83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6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A32F3F6-4CD6-18C9-E904-FB9C92BFD6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27CF2A-4C43-0545-A925-AF2D65CD87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77AA73-D0A8-1A00-F0AB-67B05824F9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49A1560-B2F1-08FE-D399-86F6B5482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E8BFC15-CCC8-3027-477F-6A23428347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C36098C-47A5-55E4-1BE2-3B8C0D0D2E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067FCEAA-BF46-BA00-CE6D-E2CA810DF6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1687CABF-D603-B932-7964-1CDBC4024C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1FDBA0AD-8BC8-84C5-E5CF-1273FBAE85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ABD4D431-A0CC-8018-E050-5EFEDDEBCA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C3485741-02E8-B7DC-5A6E-9A4AD52D71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D7E51220-1484-8EC0-D4AD-42193E6D41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CFC7D14-24DA-97BD-4260-E8071F1A65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67667E4D-4DBE-FA7B-B6C0-BB1D5A897A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04D8894D-6B4D-1B5F-8AD4-2654F2C822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45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58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F113899-A4F1-0A63-2F25-027650AA59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E29569-F5C7-33FE-09B2-4A4A05EEF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17AD74-AC0A-FAA4-967E-88AE92372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EEB9923-057E-54B6-16FF-45B1F77BE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7187687-79C1-9534-65B7-9C1654AF5C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75E40EC-9BEA-F921-7A89-437BCB816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B8A8C653-B1C8-D5F3-E7FB-C0FD63C396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62AB400C-1C2E-F155-138C-F5F615917A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8B07AE13-B9EA-7BAB-B395-78CF38BC62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AAA92FE0-4AAE-FC20-1592-14A26D8473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06648E7B-1F6B-9823-8BFB-BDB8F46BF8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C5B3327D-A2D5-582F-058B-0C9A90F2D5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63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29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14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864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61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22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25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9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2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60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FB63CF8-DF92-8FC4-D001-457E5A4A2F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2924FC-751D-1B36-E2CD-1CA8667202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338B5D-2621-FCA6-2923-9AF8787DA7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B541B23-75D7-F7CF-3FF4-337360B3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2D565C7-432D-0B0D-C2EA-3714670F0C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D285430-CE7E-B992-AEB6-2F44668F28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F35955E-9738-DBCA-BCFA-02AC715FA8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5B5E01CC-F28F-DD17-7AB7-695C548BE3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98863860-C615-6420-893B-94446D9DE8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AB8EDDF9-BE49-D4B5-9368-1458DABF35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BE1C3004-4C6D-4F6D-B423-9707EBC83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18AFFAEC-417E-BB02-1ADC-9ADB08A783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0454C9F5-BBB1-C8A0-9FF0-6517E5E134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3F4761FC-5AE5-20D4-CC64-FE4DBB75CC6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AD9B60A-CC7E-870A-CE50-111CDE1D16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A475E0A3-7350-1164-D5A1-464EF705E3C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5FBD0ACB-D94C-D9A1-D218-117572D0AA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356155C8-C966-4D62-895B-891DA3EA29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363E661D-B0A4-4D13-49A8-B6E8577EC24F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46429DA3-2AFE-A80D-3FA3-59DAACD74FF2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21">
            <a:extLst>
              <a:ext uri="{FF2B5EF4-FFF2-40B4-BE49-F238E27FC236}">
                <a16:creationId xmlns:a16="http://schemas.microsoft.com/office/drawing/2014/main" id="{915F228E-315B-F0C9-BB70-656CAA92A972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>
            <a:extLst>
              <a:ext uri="{FF2B5EF4-FFF2-40B4-BE49-F238E27FC236}">
                <a16:creationId xmlns:a16="http://schemas.microsoft.com/office/drawing/2014/main" id="{76C8F52F-3C81-AE71-73C0-46432AB9B82F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109D8F1-927F-E05B-5783-11CA38A51367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5" name="テキスト プレースホルダー 24">
            <a:extLst>
              <a:ext uri="{FF2B5EF4-FFF2-40B4-BE49-F238E27FC236}">
                <a16:creationId xmlns:a16="http://schemas.microsoft.com/office/drawing/2014/main" id="{2850EE46-7213-EC5B-D01E-F45DDFE466ED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48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5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9BCB537-8070-37E4-E853-F2A757790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DC2F4E-EEC9-BBFC-974D-6BCCEE56F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552522-7992-12A2-BD40-C72E0CA480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4B8FFC5-B268-39DE-DEB9-F6396AF44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BC49B91-61EC-408A-CE86-332459DE09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784D278-46FA-002C-E084-CBEC4BC92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61FC645-EC8A-2F2D-6BC7-EA301DE8F9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FE449560-80EF-68C3-DD73-3E349C2DB3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0C558FDC-9C81-17FD-70A5-ABBEBD516A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D9C224A-371E-6C0B-DEDD-14B1AB2A50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469A29A0-6098-823F-FEA8-8BBFF8B36A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E8FB7578-9A2C-0F79-445B-A44BA362ED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C2D5336-D29C-508E-5721-95A98C7755C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78501D2E-C31E-BA14-69F1-2C6029E0CCB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8941EE2A-9B83-14CC-18F7-C14F222CEB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D1779EF0-40D0-2E29-57B8-AF32897D4FF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4731C72A-6879-FA39-5A82-D820C8189B6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02BA71CD-9BF9-70FC-9DF2-7198924FFA0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C688432B-A6C9-09AC-EDBF-F45EB958DFB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CA59220C-4F0C-2877-DEA3-534D9CF4BFC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21">
            <a:extLst>
              <a:ext uri="{FF2B5EF4-FFF2-40B4-BE49-F238E27FC236}">
                <a16:creationId xmlns:a16="http://schemas.microsoft.com/office/drawing/2014/main" id="{6551FFF8-14E1-2821-0EB5-07877BF6B57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>
            <a:extLst>
              <a:ext uri="{FF2B5EF4-FFF2-40B4-BE49-F238E27FC236}">
                <a16:creationId xmlns:a16="http://schemas.microsoft.com/office/drawing/2014/main" id="{C4ED3568-8DE9-EBC2-5A3A-D1A178E1872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07CAC7FF-3673-479D-D166-D5A60DC381E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5" name="テキスト プレースホルダー 24">
            <a:extLst>
              <a:ext uri="{FF2B5EF4-FFF2-40B4-BE49-F238E27FC236}">
                <a16:creationId xmlns:a16="http://schemas.microsoft.com/office/drawing/2014/main" id="{47EEFDBC-9D34-0FED-86E5-69537B3F2AF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6" name="テキスト プレースホルダー 25">
            <a:extLst>
              <a:ext uri="{FF2B5EF4-FFF2-40B4-BE49-F238E27FC236}">
                <a16:creationId xmlns:a16="http://schemas.microsoft.com/office/drawing/2014/main" id="{98A55EA7-A3BC-D4C2-A405-153E8D1D044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テキスト プレースホルダー 26">
            <a:extLst>
              <a:ext uri="{FF2B5EF4-FFF2-40B4-BE49-F238E27FC236}">
                <a16:creationId xmlns:a16="http://schemas.microsoft.com/office/drawing/2014/main" id="{CDEDAC14-3679-5893-3DA8-7732F0489C9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D011740A-2A98-2EEF-06DB-DFE4CD0243F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9" name="テキスト プレースホルダー 28">
            <a:extLst>
              <a:ext uri="{FF2B5EF4-FFF2-40B4-BE49-F238E27FC236}">
                <a16:creationId xmlns:a16="http://schemas.microsoft.com/office/drawing/2014/main" id="{B02E2C1B-AC6D-EA9F-8307-4E230E29E44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0" name="テキスト プレースホルダー 29">
            <a:extLst>
              <a:ext uri="{FF2B5EF4-FFF2-40B4-BE49-F238E27FC236}">
                <a16:creationId xmlns:a16="http://schemas.microsoft.com/office/drawing/2014/main" id="{A822ADCF-9D97-2BDF-1F91-43CBA2F5035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テキスト プレースホルダー 30">
            <a:extLst>
              <a:ext uri="{FF2B5EF4-FFF2-40B4-BE49-F238E27FC236}">
                <a16:creationId xmlns:a16="http://schemas.microsoft.com/office/drawing/2014/main" id="{E7D1E152-8026-4307-7A77-28BBA981DE5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8A17B756-8EE8-9DEB-BD8E-3898503F5E4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3" name="テキスト プレースホルダー 32">
            <a:extLst>
              <a:ext uri="{FF2B5EF4-FFF2-40B4-BE49-F238E27FC236}">
                <a16:creationId xmlns:a16="http://schemas.microsoft.com/office/drawing/2014/main" id="{C2F2E322-3AD3-E3A1-4763-E9AA383849C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4" name="テキスト プレースホルダー 33">
            <a:extLst>
              <a:ext uri="{FF2B5EF4-FFF2-40B4-BE49-F238E27FC236}">
                <a16:creationId xmlns:a16="http://schemas.microsoft.com/office/drawing/2014/main" id="{954249BA-AFC4-B85F-F906-58C7ED26FFB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5" name="テキスト プレースホルダー 34">
            <a:extLst>
              <a:ext uri="{FF2B5EF4-FFF2-40B4-BE49-F238E27FC236}">
                <a16:creationId xmlns:a16="http://schemas.microsoft.com/office/drawing/2014/main" id="{71C422BD-36A1-62E9-6E39-8CA50FD6CA1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6" name="テキスト プレースホルダー 35">
            <a:extLst>
              <a:ext uri="{FF2B5EF4-FFF2-40B4-BE49-F238E27FC236}">
                <a16:creationId xmlns:a16="http://schemas.microsoft.com/office/drawing/2014/main" id="{DC3DAED9-8DFE-4161-0398-4676B6C3FD3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7" name="テキスト プレースホルダー 36">
            <a:extLst>
              <a:ext uri="{FF2B5EF4-FFF2-40B4-BE49-F238E27FC236}">
                <a16:creationId xmlns:a16="http://schemas.microsoft.com/office/drawing/2014/main" id="{79C7A50D-61D6-59F1-4D51-2C60917ED83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8" name="テキスト プレースホルダー 37">
            <a:extLst>
              <a:ext uri="{FF2B5EF4-FFF2-40B4-BE49-F238E27FC236}">
                <a16:creationId xmlns:a16="http://schemas.microsoft.com/office/drawing/2014/main" id="{5A8DC9F9-8FA7-F614-EFAB-198D8EF83DF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9" name="テキスト プレースホルダー 38">
            <a:extLst>
              <a:ext uri="{FF2B5EF4-FFF2-40B4-BE49-F238E27FC236}">
                <a16:creationId xmlns:a16="http://schemas.microsoft.com/office/drawing/2014/main" id="{E983174C-CF0C-3CE7-045E-7647166C48A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0" name="テキスト プレースホルダー 39">
            <a:extLst>
              <a:ext uri="{FF2B5EF4-FFF2-40B4-BE49-F238E27FC236}">
                <a16:creationId xmlns:a16="http://schemas.microsoft.com/office/drawing/2014/main" id="{86BCE472-9AFD-5076-8321-5DB1CC183530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1" name="テキスト プレースホルダー 40">
            <a:extLst>
              <a:ext uri="{FF2B5EF4-FFF2-40B4-BE49-F238E27FC236}">
                <a16:creationId xmlns:a16="http://schemas.microsoft.com/office/drawing/2014/main" id="{9FD0B0B0-4364-0D26-6B26-148E7452EDF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2" name="テキスト プレースホルダー 41">
            <a:extLst>
              <a:ext uri="{FF2B5EF4-FFF2-40B4-BE49-F238E27FC236}">
                <a16:creationId xmlns:a16="http://schemas.microsoft.com/office/drawing/2014/main" id="{050043E3-FBA0-2FF7-85D2-B5FE88F1401A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3" name="テキスト プレースホルダー 42">
            <a:extLst>
              <a:ext uri="{FF2B5EF4-FFF2-40B4-BE49-F238E27FC236}">
                <a16:creationId xmlns:a16="http://schemas.microsoft.com/office/drawing/2014/main" id="{DE3199CA-A427-B31B-3EE5-2C326DA98D85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4" name="テキスト プレースホルダー 43">
            <a:extLst>
              <a:ext uri="{FF2B5EF4-FFF2-40B4-BE49-F238E27FC236}">
                <a16:creationId xmlns:a16="http://schemas.microsoft.com/office/drawing/2014/main" id="{BD079E95-7E4F-B7B5-3B40-BD820B1E0E6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5" name="テキスト プレースホルダー 44">
            <a:extLst>
              <a:ext uri="{FF2B5EF4-FFF2-40B4-BE49-F238E27FC236}">
                <a16:creationId xmlns:a16="http://schemas.microsoft.com/office/drawing/2014/main" id="{5AEF92E9-60E3-6CC4-3161-97C9FFE00FFA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6" name="テキスト プレースホルダー 45">
            <a:extLst>
              <a:ext uri="{FF2B5EF4-FFF2-40B4-BE49-F238E27FC236}">
                <a16:creationId xmlns:a16="http://schemas.microsoft.com/office/drawing/2014/main" id="{042B7334-E1AB-4318-B940-A0CBAD6DF30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7" name="テキスト プレースホルダー 46">
            <a:extLst>
              <a:ext uri="{FF2B5EF4-FFF2-40B4-BE49-F238E27FC236}">
                <a16:creationId xmlns:a16="http://schemas.microsoft.com/office/drawing/2014/main" id="{4EDE1E26-83DE-B4EE-74E5-0F819A3AF00C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8" name="テキスト プレースホルダー 47">
            <a:extLst>
              <a:ext uri="{FF2B5EF4-FFF2-40B4-BE49-F238E27FC236}">
                <a16:creationId xmlns:a16="http://schemas.microsoft.com/office/drawing/2014/main" id="{ED8CE417-A14D-F57C-0448-80EF6B0C58F6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9" name="テキスト プレースホルダー 48">
            <a:extLst>
              <a:ext uri="{FF2B5EF4-FFF2-40B4-BE49-F238E27FC236}">
                <a16:creationId xmlns:a16="http://schemas.microsoft.com/office/drawing/2014/main" id="{3D4A9E3B-E456-FFFB-CE03-68A4EE342D4D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0" name="テキスト プレースホルダー 49">
            <a:extLst>
              <a:ext uri="{FF2B5EF4-FFF2-40B4-BE49-F238E27FC236}">
                <a16:creationId xmlns:a16="http://schemas.microsoft.com/office/drawing/2014/main" id="{2AA44B1B-6310-9222-324E-702E45E75E34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1" name="テキスト プレースホルダー 50">
            <a:extLst>
              <a:ext uri="{FF2B5EF4-FFF2-40B4-BE49-F238E27FC236}">
                <a16:creationId xmlns:a16="http://schemas.microsoft.com/office/drawing/2014/main" id="{6980A058-6CC2-8614-D2C1-740FD9CBA906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2" name="テキスト プレースホルダー 51">
            <a:extLst>
              <a:ext uri="{FF2B5EF4-FFF2-40B4-BE49-F238E27FC236}">
                <a16:creationId xmlns:a16="http://schemas.microsoft.com/office/drawing/2014/main" id="{CDA20415-C7F0-EA96-8A00-F66E82CAAC8A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3" name="テキスト プレースホルダー 52">
            <a:extLst>
              <a:ext uri="{FF2B5EF4-FFF2-40B4-BE49-F238E27FC236}">
                <a16:creationId xmlns:a16="http://schemas.microsoft.com/office/drawing/2014/main" id="{DEAE6D34-C4E5-CF7D-FFE5-70F748994D5A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4" name="テキスト プレースホルダー 53">
            <a:extLst>
              <a:ext uri="{FF2B5EF4-FFF2-40B4-BE49-F238E27FC236}">
                <a16:creationId xmlns:a16="http://schemas.microsoft.com/office/drawing/2014/main" id="{85A9612D-B031-04EF-48B7-34C17C22795D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5" name="テキスト プレースホルダー 54">
            <a:extLst>
              <a:ext uri="{FF2B5EF4-FFF2-40B4-BE49-F238E27FC236}">
                <a16:creationId xmlns:a16="http://schemas.microsoft.com/office/drawing/2014/main" id="{A457A3AB-A08E-431A-E725-1904388A5AB8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6" name="テキスト プレースホルダー 55">
            <a:extLst>
              <a:ext uri="{FF2B5EF4-FFF2-40B4-BE49-F238E27FC236}">
                <a16:creationId xmlns:a16="http://schemas.microsoft.com/office/drawing/2014/main" id="{05DDC5F0-F7E4-215C-9AF6-8AFD8C97E819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7" name="テキスト プレースホルダー 56">
            <a:extLst>
              <a:ext uri="{FF2B5EF4-FFF2-40B4-BE49-F238E27FC236}">
                <a16:creationId xmlns:a16="http://schemas.microsoft.com/office/drawing/2014/main" id="{C29785AD-B210-45D0-C3E5-F06C49DDA092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8" name="テキスト プレースホルダー 57">
            <a:extLst>
              <a:ext uri="{FF2B5EF4-FFF2-40B4-BE49-F238E27FC236}">
                <a16:creationId xmlns:a16="http://schemas.microsoft.com/office/drawing/2014/main" id="{312F0394-61B2-5275-5759-2E007FA11F3E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9" name="テキスト プレースホルダー 58">
            <a:extLst>
              <a:ext uri="{FF2B5EF4-FFF2-40B4-BE49-F238E27FC236}">
                <a16:creationId xmlns:a16="http://schemas.microsoft.com/office/drawing/2014/main" id="{39F3C871-2FCA-CC4D-DA5A-A99256FBF4C6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0" name="テキスト プレースホルダー 59">
            <a:extLst>
              <a:ext uri="{FF2B5EF4-FFF2-40B4-BE49-F238E27FC236}">
                <a16:creationId xmlns:a16="http://schemas.microsoft.com/office/drawing/2014/main" id="{754102C8-170B-8699-3A90-FBFCEFB65F41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1" name="テキスト プレースホルダー 60">
            <a:extLst>
              <a:ext uri="{FF2B5EF4-FFF2-40B4-BE49-F238E27FC236}">
                <a16:creationId xmlns:a16="http://schemas.microsoft.com/office/drawing/2014/main" id="{B010295A-DE28-1439-EB20-1494C236BBE1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2" name="テキスト プレースホルダー 61">
            <a:extLst>
              <a:ext uri="{FF2B5EF4-FFF2-40B4-BE49-F238E27FC236}">
                <a16:creationId xmlns:a16="http://schemas.microsoft.com/office/drawing/2014/main" id="{EAD91FFF-C25A-23DE-FD76-8BC89F7424CA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3" name="テキスト プレースホルダー 62">
            <a:extLst>
              <a:ext uri="{FF2B5EF4-FFF2-40B4-BE49-F238E27FC236}">
                <a16:creationId xmlns:a16="http://schemas.microsoft.com/office/drawing/2014/main" id="{F6954F6A-01F2-101E-60C3-99CBA91D87C9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4" name="テキスト プレースホルダー 63">
            <a:extLst>
              <a:ext uri="{FF2B5EF4-FFF2-40B4-BE49-F238E27FC236}">
                <a16:creationId xmlns:a16="http://schemas.microsoft.com/office/drawing/2014/main" id="{E6442D15-6F14-0D9B-F639-B0CA1BD241F9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5" name="テキスト プレースホルダー 64">
            <a:extLst>
              <a:ext uri="{FF2B5EF4-FFF2-40B4-BE49-F238E27FC236}">
                <a16:creationId xmlns:a16="http://schemas.microsoft.com/office/drawing/2014/main" id="{B38CD29B-42B5-E58B-448D-86676FF6001B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6" name="テキスト プレースホルダー 65">
            <a:extLst>
              <a:ext uri="{FF2B5EF4-FFF2-40B4-BE49-F238E27FC236}">
                <a16:creationId xmlns:a16="http://schemas.microsoft.com/office/drawing/2014/main" id="{7D07F5B5-5516-62F2-5EDF-737F013EFB9E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7" name="テキスト プレースホルダー 66">
            <a:extLst>
              <a:ext uri="{FF2B5EF4-FFF2-40B4-BE49-F238E27FC236}">
                <a16:creationId xmlns:a16="http://schemas.microsoft.com/office/drawing/2014/main" id="{326BB196-B62D-9D1E-B70F-54FFD2243707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8" name="テキスト プレースホルダー 67">
            <a:extLst>
              <a:ext uri="{FF2B5EF4-FFF2-40B4-BE49-F238E27FC236}">
                <a16:creationId xmlns:a16="http://schemas.microsoft.com/office/drawing/2014/main" id="{EAA5D886-090C-6204-5F06-E2D74E5B1F56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9" name="テキスト プレースホルダー 68">
            <a:extLst>
              <a:ext uri="{FF2B5EF4-FFF2-40B4-BE49-F238E27FC236}">
                <a16:creationId xmlns:a16="http://schemas.microsoft.com/office/drawing/2014/main" id="{8C2A517F-FF60-77BB-BB72-11C8B813B015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0" name="テキスト プレースホルダー 69">
            <a:extLst>
              <a:ext uri="{FF2B5EF4-FFF2-40B4-BE49-F238E27FC236}">
                <a16:creationId xmlns:a16="http://schemas.microsoft.com/office/drawing/2014/main" id="{5918CCA4-954F-D8C3-DEFD-58C29A024770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1" name="テキスト プレースホルダー 70">
            <a:extLst>
              <a:ext uri="{FF2B5EF4-FFF2-40B4-BE49-F238E27FC236}">
                <a16:creationId xmlns:a16="http://schemas.microsoft.com/office/drawing/2014/main" id="{D9326A3B-95C6-6AEE-3088-B1A635FE70E2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2" name="テキスト プレースホルダー 71">
            <a:extLst>
              <a:ext uri="{FF2B5EF4-FFF2-40B4-BE49-F238E27FC236}">
                <a16:creationId xmlns:a16="http://schemas.microsoft.com/office/drawing/2014/main" id="{DB956E80-F978-49A2-0605-F28070FCE920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3" name="テキスト プレースホルダー 72">
            <a:extLst>
              <a:ext uri="{FF2B5EF4-FFF2-40B4-BE49-F238E27FC236}">
                <a16:creationId xmlns:a16="http://schemas.microsoft.com/office/drawing/2014/main" id="{E6457029-54AA-A608-ADD2-B762FB60FB5A}"/>
              </a:ext>
            </a:extLst>
          </p:cNvPr>
          <p:cNvSpPr>
            <a:spLocks noGrp="1"/>
          </p:cNvSpPr>
          <p:nvPr>
            <p:ph type="body" sz="quarter" idx="10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4" name="テキスト プレースホルダー 73">
            <a:extLst>
              <a:ext uri="{FF2B5EF4-FFF2-40B4-BE49-F238E27FC236}">
                <a16:creationId xmlns:a16="http://schemas.microsoft.com/office/drawing/2014/main" id="{1E5EC8B6-C136-B066-0685-64F2EDF6AB58}"/>
              </a:ext>
            </a:extLst>
          </p:cNvPr>
          <p:cNvSpPr>
            <a:spLocks noGrp="1"/>
          </p:cNvSpPr>
          <p:nvPr>
            <p:ph type="body" sz="quarter" idx="10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5" name="テキスト プレースホルダー 74">
            <a:extLst>
              <a:ext uri="{FF2B5EF4-FFF2-40B4-BE49-F238E27FC236}">
                <a16:creationId xmlns:a16="http://schemas.microsoft.com/office/drawing/2014/main" id="{9150396B-C963-05D4-8E38-29958D4DBAD3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6" name="テキスト プレースホルダー 75">
            <a:extLst>
              <a:ext uri="{FF2B5EF4-FFF2-40B4-BE49-F238E27FC236}">
                <a16:creationId xmlns:a16="http://schemas.microsoft.com/office/drawing/2014/main" id="{B680C927-868A-6DBC-F001-817CC2B28F2F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7" name="テキスト プレースホルダー 76">
            <a:extLst>
              <a:ext uri="{FF2B5EF4-FFF2-40B4-BE49-F238E27FC236}">
                <a16:creationId xmlns:a16="http://schemas.microsoft.com/office/drawing/2014/main" id="{A7347EF0-0AB2-77E0-D232-6F8F4E4AA05A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8" name="テキスト プレースホルダー 77">
            <a:extLst>
              <a:ext uri="{FF2B5EF4-FFF2-40B4-BE49-F238E27FC236}">
                <a16:creationId xmlns:a16="http://schemas.microsoft.com/office/drawing/2014/main" id="{15BB1DE5-A174-81D5-77B0-75B66DE8DF3B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9" name="テキスト プレースホルダー 78">
            <a:extLst>
              <a:ext uri="{FF2B5EF4-FFF2-40B4-BE49-F238E27FC236}">
                <a16:creationId xmlns:a16="http://schemas.microsoft.com/office/drawing/2014/main" id="{BB195327-C36F-4E39-7F34-764F7F9A9B7F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0" name="テキスト プレースホルダー 79">
            <a:extLst>
              <a:ext uri="{FF2B5EF4-FFF2-40B4-BE49-F238E27FC236}">
                <a16:creationId xmlns:a16="http://schemas.microsoft.com/office/drawing/2014/main" id="{E077E829-0771-B22D-3142-567BD6577188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1" name="テキスト プレースホルダー 80">
            <a:extLst>
              <a:ext uri="{FF2B5EF4-FFF2-40B4-BE49-F238E27FC236}">
                <a16:creationId xmlns:a16="http://schemas.microsoft.com/office/drawing/2014/main" id="{94CF5F65-FEC3-7E7E-D2E2-DD312D3EE378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2" name="テキスト プレースホルダー 81">
            <a:extLst>
              <a:ext uri="{FF2B5EF4-FFF2-40B4-BE49-F238E27FC236}">
                <a16:creationId xmlns:a16="http://schemas.microsoft.com/office/drawing/2014/main" id="{7DF31073-1A10-0C9D-E978-9A1BA2A1FC60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3" name="テキスト プレースホルダー 82">
            <a:extLst>
              <a:ext uri="{FF2B5EF4-FFF2-40B4-BE49-F238E27FC236}">
                <a16:creationId xmlns:a16="http://schemas.microsoft.com/office/drawing/2014/main" id="{AA46C51D-CF42-3EE8-7887-5E3BDA52B7DC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4" name="テキスト プレースホルダー 83">
            <a:extLst>
              <a:ext uri="{FF2B5EF4-FFF2-40B4-BE49-F238E27FC236}">
                <a16:creationId xmlns:a16="http://schemas.microsoft.com/office/drawing/2014/main" id="{F6452F1C-F769-0417-27A7-7D6BA00D6287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5" name="テキスト プレースホルダー 84">
            <a:extLst>
              <a:ext uri="{FF2B5EF4-FFF2-40B4-BE49-F238E27FC236}">
                <a16:creationId xmlns:a16="http://schemas.microsoft.com/office/drawing/2014/main" id="{B455A0EF-D8AA-02C3-51E7-D44BB8B0B376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6" name="テキスト プレースホルダー 85">
            <a:extLst>
              <a:ext uri="{FF2B5EF4-FFF2-40B4-BE49-F238E27FC236}">
                <a16:creationId xmlns:a16="http://schemas.microsoft.com/office/drawing/2014/main" id="{7264091D-1A3E-33D6-E5D0-AD46C408083C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7" name="テキスト プレースホルダー 86">
            <a:extLst>
              <a:ext uri="{FF2B5EF4-FFF2-40B4-BE49-F238E27FC236}">
                <a16:creationId xmlns:a16="http://schemas.microsoft.com/office/drawing/2014/main" id="{97537DA3-43F7-C991-88A1-EB31E44686F9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8" name="テキスト プレースホルダー 87">
            <a:extLst>
              <a:ext uri="{FF2B5EF4-FFF2-40B4-BE49-F238E27FC236}">
                <a16:creationId xmlns:a16="http://schemas.microsoft.com/office/drawing/2014/main" id="{6C4BD89E-32F7-5257-880F-D195C8B955CA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9" name="テキスト プレースホルダー 88">
            <a:extLst>
              <a:ext uri="{FF2B5EF4-FFF2-40B4-BE49-F238E27FC236}">
                <a16:creationId xmlns:a16="http://schemas.microsoft.com/office/drawing/2014/main" id="{600CA35C-E565-6AD7-0FDA-F51F34BFAAD6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0" name="テキスト プレースホルダー 89">
            <a:extLst>
              <a:ext uri="{FF2B5EF4-FFF2-40B4-BE49-F238E27FC236}">
                <a16:creationId xmlns:a16="http://schemas.microsoft.com/office/drawing/2014/main" id="{A6E438CF-2BE5-127E-5B52-8F458FDEA09A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1" name="テキスト プレースホルダー 90">
            <a:extLst>
              <a:ext uri="{FF2B5EF4-FFF2-40B4-BE49-F238E27FC236}">
                <a16:creationId xmlns:a16="http://schemas.microsoft.com/office/drawing/2014/main" id="{347C69F4-E52B-A50C-55BD-11DAC3BD9C26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2" name="テキスト プレースホルダー 91">
            <a:extLst>
              <a:ext uri="{FF2B5EF4-FFF2-40B4-BE49-F238E27FC236}">
                <a16:creationId xmlns:a16="http://schemas.microsoft.com/office/drawing/2014/main" id="{34875578-8738-A799-6E11-074F25A39BBA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3" name="テキスト プレースホルダー 92">
            <a:extLst>
              <a:ext uri="{FF2B5EF4-FFF2-40B4-BE49-F238E27FC236}">
                <a16:creationId xmlns:a16="http://schemas.microsoft.com/office/drawing/2014/main" id="{085BBFD0-0940-CF0A-7EC8-483F12DD4CEC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4" name="テキスト プレースホルダー 93">
            <a:extLst>
              <a:ext uri="{FF2B5EF4-FFF2-40B4-BE49-F238E27FC236}">
                <a16:creationId xmlns:a16="http://schemas.microsoft.com/office/drawing/2014/main" id="{13CB9389-3C64-02B3-58B6-3D6325748673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5" name="テキスト プレースホルダー 94">
            <a:extLst>
              <a:ext uri="{FF2B5EF4-FFF2-40B4-BE49-F238E27FC236}">
                <a16:creationId xmlns:a16="http://schemas.microsoft.com/office/drawing/2014/main" id="{6EDC55C9-56ED-CA93-56B7-B89633EC7A9A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6" name="テキスト プレースホルダー 95">
            <a:extLst>
              <a:ext uri="{FF2B5EF4-FFF2-40B4-BE49-F238E27FC236}">
                <a16:creationId xmlns:a16="http://schemas.microsoft.com/office/drawing/2014/main" id="{6445606A-5C3A-7B7C-6460-8E1CDAE63FE1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7" name="テキスト プレースホルダー 96">
            <a:extLst>
              <a:ext uri="{FF2B5EF4-FFF2-40B4-BE49-F238E27FC236}">
                <a16:creationId xmlns:a16="http://schemas.microsoft.com/office/drawing/2014/main" id="{467CF8D5-4CCB-958F-9C28-DDFC6B822109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44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2706</TotalTime>
  <Words>0</Words>
  <Application>Microsoft Macintosh PowerPoint</Application>
  <PresentationFormat>A4 210 x 297 mm</PresentationFormat>
  <Paragraphs>0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/>
  <cp:keywords/>
  <dc:description/>
  <cp:lastModifiedBy>Microsoft Office User</cp:lastModifiedBy>
  <cp:revision>18</cp:revision>
  <dcterms:created xsi:type="dcterms:W3CDTF">2024-04-26T11:08:14Z</dcterms:created>
  <dcterms:modified xsi:type="dcterms:W3CDTF">2024-05-24T09:02:33Z</dcterms:modified>
  <cp:category/>
</cp:coreProperties>
</file>